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5EC5E-CE2A-44D5-8576-A6D4B1B9FA8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74687-AA1D-48C7-86AB-A1C84040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4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8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4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9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1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1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8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2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9821-070F-4C12-A2C6-E19734371CF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E8C0-179C-4D7A-BCE7-07ACA88C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537" y="6163642"/>
            <a:ext cx="647177" cy="6148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285" y="6431621"/>
            <a:ext cx="567130" cy="3468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415" y="6428742"/>
            <a:ext cx="1613122" cy="34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0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Vermont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Lillian Gamache</dc:creator>
  <cp:lastModifiedBy>Lillian Gamache</cp:lastModifiedBy>
  <cp:revision>4</cp:revision>
  <dcterms:created xsi:type="dcterms:W3CDTF">2023-08-18T16:09:00Z</dcterms:created>
  <dcterms:modified xsi:type="dcterms:W3CDTF">2023-08-22T18:28:46Z</dcterms:modified>
</cp:coreProperties>
</file>